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267" r:id="rId3"/>
    <p:sldId id="258" r:id="rId4"/>
    <p:sldId id="294" r:id="rId5"/>
    <p:sldId id="260" r:id="rId6"/>
    <p:sldId id="274" r:id="rId7"/>
    <p:sldId id="277" r:id="rId8"/>
    <p:sldId id="295" r:id="rId9"/>
    <p:sldId id="292" r:id="rId10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0" autoAdjust="0"/>
    <p:restoredTop sz="95170" autoAdjust="0"/>
  </p:normalViewPr>
  <p:slideViewPr>
    <p:cSldViewPr snapToGrid="0" showGuides="1">
      <p:cViewPr varScale="1">
        <p:scale>
          <a:sx n="64" d="100"/>
          <a:sy n="64" d="100"/>
        </p:scale>
        <p:origin x="-168" y="-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2AE5F5-AA42-441E-A55E-A7A88B1BB247}" type="datetimeFigureOut">
              <a:rPr lang="zh-CN" altLang="en-US" smtClean="0"/>
              <a:pPr/>
              <a:t>2020/1/15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9F1B2-9F7C-4DD0-87F8-BAEDA4BD210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695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9F1B2-9F7C-4DD0-87F8-BAEDA4BD2108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430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9F1B2-9F7C-4DD0-87F8-BAEDA4BD2108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1263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9F1B2-9F7C-4DD0-87F8-BAEDA4BD2108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366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9F1B2-9F7C-4DD0-87F8-BAEDA4BD2108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91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9F1B2-9F7C-4DD0-87F8-BAEDA4BD2108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734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9F1B2-9F7C-4DD0-87F8-BAEDA4BD2108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781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9F1B2-9F7C-4DD0-87F8-BAEDA4BD2108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623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9F1B2-9F7C-4DD0-87F8-BAEDA4BD2108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44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6FCAD2F-5D54-41FC-B1E1-62697B1FDB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414FD4E3-B200-458D-A87B-E6622BA6E1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EF47B3EB-D029-4BAB-A98C-A9CCDCB55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89597-AB8A-4186-AFB2-FF293E7068ED}" type="datetimeFigureOut">
              <a:rPr lang="zh-CN" altLang="en-US" smtClean="0"/>
              <a:pPr/>
              <a:t>2020/1/15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58145786-468F-480D-8D34-A42BF27EE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03FC822A-14BB-4561-AAC6-18CEE02A9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986FC-C21D-4563-9C88-A2915756D4F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832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0">
        <p14:flash/>
      </p:transition>
    </mc:Choice>
    <mc:Fallback>
      <p:transition spd="slow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27C047C-F6C6-453A-95C2-91FC77CEE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B1C3846D-18A3-4039-96E2-456495E036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DE318BDD-566C-4A1F-94C4-2ABACD08A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89597-AB8A-4186-AFB2-FF293E7068ED}" type="datetimeFigureOut">
              <a:rPr lang="zh-CN" altLang="en-US" smtClean="0"/>
              <a:pPr/>
              <a:t>2020/1/15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7DFB3516-6B57-439A-8DCD-237770DCA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092255A9-9125-46A3-9E21-86A73AD6B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986FC-C21D-4563-9C88-A2915756D4F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6704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0">
        <p14:flash/>
      </p:transition>
    </mc:Choice>
    <mc:Fallback>
      <p:transition spd="slow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E38061D7-7D44-4F5E-94D2-6C3CD8A7AE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3CB96BB9-8FD8-4FEF-B228-5F26CB259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610739D9-96A2-4CF5-98C7-04FB168A3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89597-AB8A-4186-AFB2-FF293E7068ED}" type="datetimeFigureOut">
              <a:rPr lang="zh-CN" altLang="en-US" smtClean="0"/>
              <a:pPr/>
              <a:t>2020/1/15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1EB75A65-1E87-4EAD-9C66-F31DCFB14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A0382697-69E3-4F8A-8004-7E702111A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986FC-C21D-4563-9C88-A2915756D4F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248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0">
        <p14:flash/>
      </p:transition>
    </mc:Choice>
    <mc:Fallback>
      <p:transition spd="slow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03F37AC-08EF-48FA-BB88-9C19065EE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AB98F9D-C3A1-46F0-88B0-F370B78E2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841D9AFF-547D-498C-85DB-7E03E56AE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89597-AB8A-4186-AFB2-FF293E7068ED}" type="datetimeFigureOut">
              <a:rPr lang="zh-CN" altLang="en-US" smtClean="0"/>
              <a:pPr/>
              <a:t>2020/1/15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0869E647-3131-419A-8815-6C4F3E138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1E9CDC6E-6E5C-451E-BA38-EBA56E47B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986FC-C21D-4563-9C88-A2915756D4F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581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0">
        <p14:flash/>
      </p:transition>
    </mc:Choice>
    <mc:Fallback>
      <p:transition spd="slow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98EFD59-CE12-4008-A9C3-FC6805260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925CBE9B-6F09-4E3C-9C7F-87B410C68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02761C4B-7B0D-44E7-AB33-122D5B5B7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89597-AB8A-4186-AFB2-FF293E7068ED}" type="datetimeFigureOut">
              <a:rPr lang="zh-CN" altLang="en-US" smtClean="0"/>
              <a:pPr/>
              <a:t>2020/1/15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C6DA84F3-AE1C-4485-9E08-9FCE2AF19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76254D2D-1DA9-46AC-8B8A-87F073555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986FC-C21D-4563-9C88-A2915756D4F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044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0">
        <p14:flash/>
      </p:transition>
    </mc:Choice>
    <mc:Fallback>
      <p:transition spd="slow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FECFE23-728C-41C5-90A8-E3736BE9A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15316F09-37EB-4627-B976-8A765D7B81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A4ACCF79-2E99-43D9-95A4-8DF2D0CBA1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A14ED405-A338-4E5C-9076-7F32AFAFD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89597-AB8A-4186-AFB2-FF293E7068ED}" type="datetimeFigureOut">
              <a:rPr lang="zh-CN" altLang="en-US" smtClean="0"/>
              <a:pPr/>
              <a:t>2020/1/15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D3E512F3-311B-42E1-8973-613A2D1A5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BA88217B-B428-4D40-B294-011859C96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986FC-C21D-4563-9C88-A2915756D4F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229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0">
        <p14:flash/>
      </p:transition>
    </mc:Choice>
    <mc:Fallback>
      <p:transition spd="slow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860E39D-B902-4AC5-903B-881DD9BAE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42763560-7B25-404A-B04E-7B7282B04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388F1F07-5EF6-44DC-B901-59AC882FBE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22A0BE1C-100C-4188-B03D-AB63A736E5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27FC30B2-6350-47E8-957A-A6EF76234F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43B1EA41-64BE-47B9-9F8C-761A0F27F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89597-AB8A-4186-AFB2-FF293E7068ED}" type="datetimeFigureOut">
              <a:rPr lang="zh-CN" altLang="en-US" smtClean="0"/>
              <a:pPr/>
              <a:t>2020/1/15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12B87683-6F0B-4325-B63F-0CD99A929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7B9AB572-FD10-4533-8F4F-132B159A7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986FC-C21D-4563-9C88-A2915756D4F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35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0">
        <p14:flash/>
      </p:transition>
    </mc:Choice>
    <mc:Fallback>
      <p:transition spd="slow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C3B61A0-C463-4AF8-89F3-D036437B0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794DCF60-2EBE-46AC-A477-D60A97202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89597-AB8A-4186-AFB2-FF293E7068ED}" type="datetimeFigureOut">
              <a:rPr lang="zh-CN" altLang="en-US" smtClean="0"/>
              <a:pPr/>
              <a:t>2020/1/15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990C8845-ECD1-4B70-973B-F7AD23518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2F71DFDE-4E0F-4763-9325-35D752FB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986FC-C21D-4563-9C88-A2915756D4F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32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0">
        <p14:flash/>
      </p:transition>
    </mc:Choice>
    <mc:Fallback>
      <p:transition spd="slow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18588BAA-1B6C-420B-A9A8-0C4B341FF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89597-AB8A-4186-AFB2-FF293E7068ED}" type="datetimeFigureOut">
              <a:rPr lang="zh-CN" altLang="en-US" smtClean="0"/>
              <a:pPr/>
              <a:t>2020/1/15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778C7269-6380-49E4-B090-359B2AA27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7EBC604B-77D9-4894-B52A-728AF58A4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986FC-C21D-4563-9C88-A2915756D4F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900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0">
        <p14:flash/>
      </p:transition>
    </mc:Choice>
    <mc:Fallback>
      <p:transition spd="slow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5E43B5A-9F60-4294-BFBC-6DDB764CB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9DB9B20D-F28A-4036-B41A-D1334A8F0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934B9D7A-369F-48CE-9BED-04C83E1062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D1DE7DC8-A0F6-476F-8B4A-1A8CF8241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89597-AB8A-4186-AFB2-FF293E7068ED}" type="datetimeFigureOut">
              <a:rPr lang="zh-CN" altLang="en-US" smtClean="0"/>
              <a:pPr/>
              <a:t>2020/1/15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6C4EA5FF-61EF-40F6-9AF6-73B6129D3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1B2F8CB9-E5B5-4B1E-8B8A-52557D71D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986FC-C21D-4563-9C88-A2915756D4F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479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0">
        <p14:flash/>
      </p:transition>
    </mc:Choice>
    <mc:Fallback>
      <p:transition spd="slow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8924F76-B27E-496B-BA6E-F93CEC865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D2A4D8B5-D5D6-43ED-A16D-9B3D28924B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5E29F405-9C18-4224-A209-75900CCE12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672F37C9-4937-4E77-B738-D50C40FB4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89597-AB8A-4186-AFB2-FF293E7068ED}" type="datetimeFigureOut">
              <a:rPr lang="zh-CN" altLang="en-US" smtClean="0"/>
              <a:pPr/>
              <a:t>2020/1/15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421BE905-2FB9-4AA0-A348-5374DA8F4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6696AB53-37B7-4A7D-AA35-072B73E8D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986FC-C21D-4563-9C88-A2915756D4F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955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0">
        <p14:flash/>
      </p:transition>
    </mc:Choice>
    <mc:Fallback>
      <p:transition spd="slow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9D52C81E-C8F8-409F-BD17-061EA2936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89AC08DA-F1E2-491D-88B3-4BC9F1125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91E5B71-2210-4EE9-8892-087C011224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89597-AB8A-4186-AFB2-FF293E7068ED}" type="datetimeFigureOut">
              <a:rPr lang="zh-CN" altLang="en-US" smtClean="0"/>
              <a:pPr/>
              <a:t>2020/1/15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46E30A3C-3E11-4E7A-9753-7E3E648BC4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93F0A500-6B8A-4A6E-863E-83A949A89D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1986FC-C21D-4563-9C88-A2915756D4F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616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advTm="0">
        <p14:flash/>
      </p:transition>
    </mc:Choice>
    <mc:Fallback>
      <p:transition spd="slow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3" Type="http://schemas.microsoft.com/office/2007/relationships/media" Target="../media/media2.mp3"/><Relationship Id="rId7" Type="http://schemas.openxmlformats.org/officeDocument/2006/relationships/image" Target="../media/image2.png"/><Relationship Id="rId12" Type="http://schemas.openxmlformats.org/officeDocument/2006/relationships/image" Target="../media/image7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notesSlide" Target="../notesSlides/notesSlide1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5.png"/><Relationship Id="rId4" Type="http://schemas.openxmlformats.org/officeDocument/2006/relationships/audio" Target="../media/media2.mp3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5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061" y="0"/>
            <a:ext cx="7162800" cy="44958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xmlns="" id="{121546AE-57DF-4422-A769-098AB5A3DEE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959" y="0"/>
            <a:ext cx="5849041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xmlns="" id="{467A056F-F227-4EF6-858A-1D21E0711B0F}"/>
              </a:ext>
            </a:extLst>
          </p:cNvPr>
          <p:cNvGrpSpPr/>
          <p:nvPr/>
        </p:nvGrpSpPr>
        <p:grpSpPr>
          <a:xfrm>
            <a:off x="1" y="3703722"/>
            <a:ext cx="12191999" cy="3162746"/>
            <a:chOff x="1" y="3703722"/>
            <a:chExt cx="12191999" cy="3162746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xmlns="" id="{AB174DF5-5584-4228-8D95-5FAC9D9A1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" y="3712190"/>
              <a:ext cx="2588080" cy="3154278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xmlns="" id="{424D2CF7-7F75-4CD8-8577-28BB906F5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3920" y="3703722"/>
              <a:ext cx="2588080" cy="3154278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xmlns="" id="{62711377-58DE-446A-920C-4C923F6F7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279" y="4922827"/>
              <a:ext cx="10759440" cy="1943641"/>
            </a:xfrm>
            <a:prstGeom prst="rect">
              <a:avLst/>
            </a:prstGeom>
          </p:spPr>
        </p:pic>
      </p:grpSp>
      <p:sp>
        <p:nvSpPr>
          <p:cNvPr id="16" name="TextBox 9">
            <a:extLst>
              <a:ext uri="{FF2B5EF4-FFF2-40B4-BE49-F238E27FC236}">
                <a16:creationId xmlns:a16="http://schemas.microsoft.com/office/drawing/2014/main" xmlns="" id="{F070F498-1BF4-4A87-ADF4-3239E614C1AD}"/>
              </a:ext>
            </a:extLst>
          </p:cNvPr>
          <p:cNvSpPr txBox="1"/>
          <p:nvPr/>
        </p:nvSpPr>
        <p:spPr>
          <a:xfrm>
            <a:off x="3028504" y="3570395"/>
            <a:ext cx="64833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 smtClean="0">
                <a:ln>
                  <a:solidFill>
                    <a:schemeClr val="bg1"/>
                  </a:solidFill>
                </a:ln>
                <a:gradFill>
                  <a:gsLst>
                    <a:gs pos="0">
                      <a:srgbClr val="0167B3"/>
                    </a:gs>
                    <a:gs pos="100000">
                      <a:srgbClr val="7030A0"/>
                    </a:gs>
                    <a:gs pos="73000">
                      <a:srgbClr val="ED2B70"/>
                    </a:gs>
                    <a:gs pos="45000">
                      <a:srgbClr val="FF0000">
                        <a:shade val="100000"/>
                        <a:satMod val="115000"/>
                      </a:srgbClr>
                    </a:gs>
                  </a:gsLst>
                  <a:lin ang="19800000" scaled="0"/>
                </a:gradFill>
                <a:effectLst>
                  <a:outerShdw blurRad="50800" dist="50800" dir="5400000" algn="t" rotWithShape="0">
                    <a:prstClr val="black">
                      <a:alpha val="72000"/>
                    </a:prstClr>
                  </a:outerShdw>
                </a:effectLst>
                <a:latin typeface="方正综艺简体" panose="02010601030101010101" pitchFamily="2" charset="-122"/>
                <a:ea typeface="方正综艺简体" panose="02010601030101010101" pitchFamily="2" charset="-122"/>
              </a:rPr>
              <a:t>新年 </a:t>
            </a:r>
            <a:r>
              <a:rPr lang="zh-CN" altLang="en-US" sz="6600" b="1" dirty="0" smtClean="0">
                <a:ln>
                  <a:solidFill>
                    <a:schemeClr val="bg1"/>
                  </a:solidFill>
                </a:ln>
                <a:gradFill>
                  <a:gsLst>
                    <a:gs pos="0">
                      <a:srgbClr val="0167B3"/>
                    </a:gs>
                    <a:gs pos="100000">
                      <a:srgbClr val="7030A0"/>
                    </a:gs>
                    <a:gs pos="73000">
                      <a:srgbClr val="ED2B70"/>
                    </a:gs>
                    <a:gs pos="45000">
                      <a:srgbClr val="FF0000">
                        <a:shade val="100000"/>
                        <a:satMod val="115000"/>
                      </a:srgbClr>
                    </a:gs>
                  </a:gsLst>
                  <a:lin ang="19800000" scaled="0"/>
                </a:gradFill>
                <a:effectLst>
                  <a:outerShdw blurRad="50800" dist="50800" dir="5400000" algn="t" rotWithShape="0">
                    <a:prstClr val="black">
                      <a:alpha val="72000"/>
                    </a:prstClr>
                  </a:outerShdw>
                </a:effectLst>
                <a:latin typeface="仿宋"/>
                <a:ea typeface="仿宋"/>
              </a:rPr>
              <a:t>● </a:t>
            </a:r>
            <a:r>
              <a:rPr lang="zh-CN" altLang="en-US" sz="6600" b="1" dirty="0">
                <a:ln>
                  <a:solidFill>
                    <a:schemeClr val="bg1"/>
                  </a:solidFill>
                </a:ln>
                <a:gradFill>
                  <a:gsLst>
                    <a:gs pos="0">
                      <a:srgbClr val="0167B3"/>
                    </a:gs>
                    <a:gs pos="100000">
                      <a:srgbClr val="7030A0"/>
                    </a:gs>
                    <a:gs pos="73000">
                      <a:srgbClr val="ED2B70"/>
                    </a:gs>
                    <a:gs pos="45000">
                      <a:srgbClr val="FF0000">
                        <a:shade val="100000"/>
                        <a:satMod val="115000"/>
                      </a:srgbClr>
                    </a:gs>
                  </a:gsLst>
                  <a:lin ang="19800000" scaled="0"/>
                </a:gradFill>
                <a:effectLst>
                  <a:outerShdw blurRad="50800" dist="50800" dir="5400000" algn="t" rotWithShape="0">
                    <a:prstClr val="black">
                      <a:alpha val="72000"/>
                    </a:prstClr>
                  </a:outerShdw>
                </a:effectLst>
                <a:latin typeface="方正综艺简体" panose="02010601030101010101" pitchFamily="2" charset="-122"/>
                <a:ea typeface="方正综艺简体" panose="02010601030101010101" pitchFamily="2" charset="-122"/>
              </a:rPr>
              <a:t>心一起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xmlns="" id="{18CB5EFA-9CD1-45D3-9961-B30E7730CAAD}"/>
              </a:ext>
            </a:extLst>
          </p:cNvPr>
          <p:cNvSpPr txBox="1"/>
          <p:nvPr/>
        </p:nvSpPr>
        <p:spPr>
          <a:xfrm>
            <a:off x="2100353" y="4648105"/>
            <a:ext cx="7991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—— 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江苏诚通网络科技有限公司</a:t>
            </a: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2020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年度年会盛典 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——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AEBB0B6B-C930-4985-83CB-53EF00D0A1E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381000"/>
            <a:ext cx="4857750" cy="3810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xmlns="" id="{8E40EC63-BF58-439D-8418-34B440EC212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91006" y="2045560"/>
            <a:ext cx="3383255" cy="2159002"/>
          </a:xfrm>
          <a:prstGeom prst="rect">
            <a:avLst/>
          </a:prstGeom>
        </p:spPr>
      </p:pic>
      <p:pic>
        <p:nvPicPr>
          <p:cNvPr id="4" name="Elmer Bernstein - Main Title and Calvera">
            <a:hlinkClick r:id="" action="ppaction://media"/>
            <a:extLst>
              <a:ext uri="{FF2B5EF4-FFF2-40B4-BE49-F238E27FC236}">
                <a16:creationId xmlns:a16="http://schemas.microsoft.com/office/drawing/2014/main" xmlns="" id="{27BCF053-632B-479D-9799-A52F132BD2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 cstate="print"/>
          <a:stretch>
            <a:fillRect/>
          </a:stretch>
        </p:blipFill>
        <p:spPr>
          <a:xfrm>
            <a:off x="-3140075" y="-868363"/>
            <a:ext cx="487363" cy="487363"/>
          </a:xfrm>
          <a:prstGeom prst="rect">
            <a:avLst/>
          </a:prstGeom>
        </p:spPr>
      </p:pic>
      <p:pic>
        <p:nvPicPr>
          <p:cNvPr id="6" name="充满希望美好的背景音乐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825304" y="1320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36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0">
        <p14:flash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numSld="999" showWhenStopped="0">
                <p:cTn id="3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EB0138E3-68F0-4FBB-A936-3471A651F9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235314"/>
            <a:ext cx="12192001" cy="1639957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xmlns="" id="{F3102E6D-78CC-44EF-89F0-3150E0E58076}"/>
              </a:ext>
            </a:extLst>
          </p:cNvPr>
          <p:cNvSpPr txBox="1"/>
          <p:nvPr/>
        </p:nvSpPr>
        <p:spPr>
          <a:xfrm>
            <a:off x="0" y="2325400"/>
            <a:ext cx="6101178" cy="2207200"/>
          </a:xfrm>
          <a:prstGeom prst="roundRect">
            <a:avLst>
              <a:gd name="adj" fmla="val 50000"/>
            </a:avLst>
          </a:prstGeom>
          <a:noFill/>
          <a:ln>
            <a:noFill/>
            <a:prstDash val="dash"/>
          </a:ln>
        </p:spPr>
        <p:txBody>
          <a:bodyPr wrap="square" lIns="91413" tIns="45706" rIns="91413" bIns="45706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600" b="1" dirty="0">
                <a:gradFill flip="none" rotWithShape="1">
                  <a:gsLst>
                    <a:gs pos="0">
                      <a:srgbClr val="FF0000"/>
                    </a:gs>
                    <a:gs pos="50000">
                      <a:srgbClr val="FF33CC"/>
                    </a:gs>
                    <a:gs pos="100000">
                      <a:srgbClr val="7030A0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领导致辞</a:t>
            </a:r>
            <a:endParaRPr lang="zh-CN" altLang="en-US" sz="11500" b="1" dirty="0">
              <a:gradFill flip="none" rotWithShape="1">
                <a:gsLst>
                  <a:gs pos="0">
                    <a:srgbClr val="FF0000"/>
                  </a:gs>
                  <a:gs pos="50000">
                    <a:srgbClr val="FF33CC"/>
                  </a:gs>
                  <a:gs pos="100000">
                    <a:srgbClr val="7030A0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EF89CBF-1CEC-4A0B-827C-6CD0E01CB72B}"/>
              </a:ext>
            </a:extLst>
          </p:cNvPr>
          <p:cNvSpPr txBox="1"/>
          <p:nvPr/>
        </p:nvSpPr>
        <p:spPr>
          <a:xfrm>
            <a:off x="1418509" y="4252046"/>
            <a:ext cx="3264159" cy="822265"/>
          </a:xfrm>
          <a:prstGeom prst="roundRect">
            <a:avLst>
              <a:gd name="adj" fmla="val 50000"/>
            </a:avLst>
          </a:prstGeom>
          <a:noFill/>
          <a:ln>
            <a:noFill/>
            <a:prstDash val="dash"/>
          </a:ln>
        </p:spPr>
        <p:txBody>
          <a:bodyPr wrap="none" lIns="91413" tIns="45706" rIns="91413" bIns="45706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有请领导</a:t>
            </a:r>
            <a:r>
              <a:rPr lang="zh-CN" altLang="en-US" sz="32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：陈群</a:t>
            </a:r>
            <a:endParaRPr lang="zh-CN" altLang="en-US" sz="3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52586674-5750-4290-B558-902D48EAE30D}"/>
              </a:ext>
            </a:extLst>
          </p:cNvPr>
          <p:cNvSpPr/>
          <p:nvPr/>
        </p:nvSpPr>
        <p:spPr>
          <a:xfrm>
            <a:off x="303462" y="2055370"/>
            <a:ext cx="5487739" cy="54006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93000">
                <a:srgbClr val="FF33CC"/>
              </a:gs>
              <a:gs pos="51000">
                <a:srgbClr val="C11B2C"/>
              </a:gs>
              <a:gs pos="7000">
                <a:srgbClr val="FF33CC"/>
              </a:gs>
              <a:gs pos="10000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47">
            <a:extLst>
              <a:ext uri="{FF2B5EF4-FFF2-40B4-BE49-F238E27FC236}">
                <a16:creationId xmlns:a16="http://schemas.microsoft.com/office/drawing/2014/main" xmlns="" id="{9E693180-A0D2-420D-9A2B-BDF89F3323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833" y="2094571"/>
            <a:ext cx="4416996" cy="461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  <a:defRPr/>
            </a:pPr>
            <a:r>
              <a:rPr lang="en-US" altLang="zh-CN" sz="2400" b="1" dirty="0" smtClean="0">
                <a:solidFill>
                  <a:schemeClr val="bg1"/>
                </a:solidFill>
              </a:rPr>
              <a:t>2019-2020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江苏诚通年会盛典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045FA650-5ADE-4FAC-9BB1-1545D2041BA7}"/>
              </a:ext>
            </a:extLst>
          </p:cNvPr>
          <p:cNvSpPr/>
          <p:nvPr/>
        </p:nvSpPr>
        <p:spPr>
          <a:xfrm>
            <a:off x="6326572" y="1735362"/>
            <a:ext cx="5487739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96000" algn="just">
              <a:lnSpc>
                <a:spcPct val="150000"/>
              </a:lnSpc>
              <a:spcBef>
                <a:spcPts val="600"/>
              </a:spcBef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转眼岁末，公司的年会如期而至，大家欢聚一堂，细数过去一年中风雨同舟奋力拼搏的点点滴滴，聆听各部门对于去年一年的工作总结，展望公司未来发展的蓬勃蓝图，在喜悦的同时，内心也隐隐感到一种责任的重量。优秀的企业需要优秀的团队，做为这个团队的一份子，为这个团队的成长贡献自己微薄力量是自己义不容辞的责任。在已经到来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2019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，我将继续与大家共同努力共同进步，为公司的发展贡献自己的力量。</a:t>
            </a:r>
          </a:p>
        </p:txBody>
      </p:sp>
    </p:spTree>
    <p:extLst>
      <p:ext uri="{BB962C8B-B14F-4D97-AF65-F5344CB8AC3E}">
        <p14:creationId xmlns:p14="http://schemas.microsoft.com/office/powerpoint/2010/main" val="452783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0">
        <p14:flash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2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75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 animBg="1"/>
      <p:bldP spid="10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CCD319D5-3A55-4E11-9A96-231FCB5E68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0" y="-213360"/>
            <a:ext cx="4908517" cy="139154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BBB2B55-BF00-4AF1-9496-0CD9D048CB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83" y="0"/>
            <a:ext cx="4908517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27E38E5F-BCC3-4076-8E83-4E91FDA562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800" y="0"/>
            <a:ext cx="6400800" cy="181460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xmlns="" id="{B2CA620D-74A9-4F50-A328-FE64F3A4D945}"/>
              </a:ext>
            </a:extLst>
          </p:cNvPr>
          <p:cNvSpPr/>
          <p:nvPr/>
        </p:nvSpPr>
        <p:spPr>
          <a:xfrm>
            <a:off x="2161464" y="2251274"/>
            <a:ext cx="5122019" cy="795362"/>
          </a:xfrm>
          <a:prstGeom prst="rect">
            <a:avLst/>
          </a:prstGeom>
          <a:noFill/>
        </p:spPr>
        <p:txBody>
          <a:bodyPr wrap="square" lIns="117110" tIns="58555" rIns="117110" bIns="58555" rtlCol="0">
            <a:spAutoFit/>
            <a:scene3d>
              <a:camera prst="orthographicFront"/>
              <a:lightRig rig="threePt" dir="t"/>
            </a:scene3d>
            <a:sp3d>
              <a:contourClr>
                <a:srgbClr val="C00000"/>
              </a:contourClr>
            </a:sp3d>
          </a:bodyPr>
          <a:lstStyle/>
          <a:p>
            <a:r>
              <a:rPr lang="zh-CN" altLang="en-US" sz="4400" b="1" dirty="0">
                <a:gradFill>
                  <a:gsLst>
                    <a:gs pos="0">
                      <a:srgbClr val="0167B3"/>
                    </a:gs>
                    <a:gs pos="100000">
                      <a:srgbClr val="7030A0"/>
                    </a:gs>
                    <a:gs pos="73000">
                      <a:srgbClr val="ED2B70"/>
                    </a:gs>
                    <a:gs pos="45000">
                      <a:srgbClr val="FF0000">
                        <a:shade val="100000"/>
                        <a:satMod val="115000"/>
                      </a:srgbClr>
                    </a:gs>
                  </a:gsLst>
                  <a:lin ang="198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不忘初心 继续前进</a:t>
            </a:r>
            <a:endParaRPr lang="en-US" altLang="zh-CN" sz="4400" b="1" dirty="0">
              <a:gradFill>
                <a:gsLst>
                  <a:gs pos="0">
                    <a:srgbClr val="0167B3"/>
                  </a:gs>
                  <a:gs pos="100000">
                    <a:srgbClr val="7030A0"/>
                  </a:gs>
                  <a:gs pos="73000">
                    <a:srgbClr val="ED2B70"/>
                  </a:gs>
                  <a:gs pos="45000">
                    <a:srgbClr val="FF0000">
                      <a:shade val="100000"/>
                      <a:satMod val="115000"/>
                    </a:srgbClr>
                  </a:gs>
                </a:gsLst>
                <a:lin ang="19800000" scaled="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DBD4321C-FA63-4479-A755-C4B86D2DAFF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235314"/>
            <a:ext cx="12192001" cy="163995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02673D49-0A18-41E2-8357-A8A62D5F72E2}"/>
              </a:ext>
            </a:extLst>
          </p:cNvPr>
          <p:cNvSpPr/>
          <p:nvPr/>
        </p:nvSpPr>
        <p:spPr>
          <a:xfrm>
            <a:off x="110299" y="3158057"/>
            <a:ext cx="10089750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7200" b="1" dirty="0">
                <a:gradFill>
                  <a:gsLst>
                    <a:gs pos="0">
                      <a:srgbClr val="0167B3"/>
                    </a:gs>
                    <a:gs pos="100000">
                      <a:srgbClr val="7030A0"/>
                    </a:gs>
                    <a:gs pos="73000">
                      <a:srgbClr val="ED2B70"/>
                    </a:gs>
                    <a:gs pos="45000">
                      <a:srgbClr val="FF0000">
                        <a:shade val="100000"/>
                        <a:satMod val="115000"/>
                      </a:srgbClr>
                    </a:gs>
                  </a:gsLst>
                  <a:lin ang="198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征程</a:t>
            </a:r>
            <a:r>
              <a:rPr lang="zh-CN" altLang="en-US" sz="7200" b="1" dirty="0" smtClean="0">
                <a:gradFill>
                  <a:gsLst>
                    <a:gs pos="0">
                      <a:srgbClr val="0167B3"/>
                    </a:gs>
                    <a:gs pos="100000">
                      <a:srgbClr val="7030A0"/>
                    </a:gs>
                    <a:gs pos="73000">
                      <a:srgbClr val="ED2B70"/>
                    </a:gs>
                    <a:gs pos="45000">
                      <a:srgbClr val="FF0000">
                        <a:shade val="100000"/>
                        <a:satMod val="115000"/>
                      </a:srgbClr>
                    </a:gs>
                  </a:gsLst>
                  <a:lin ang="198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未来</a:t>
            </a:r>
            <a:endParaRPr lang="en-US" altLang="zh-CN" sz="7200" b="1" dirty="0" smtClean="0">
              <a:gradFill>
                <a:gsLst>
                  <a:gs pos="0">
                    <a:srgbClr val="0167B3"/>
                  </a:gs>
                  <a:gs pos="100000">
                    <a:srgbClr val="7030A0"/>
                  </a:gs>
                  <a:gs pos="73000">
                    <a:srgbClr val="ED2B70"/>
                  </a:gs>
                  <a:gs pos="45000">
                    <a:srgbClr val="FF0000">
                      <a:shade val="100000"/>
                      <a:satMod val="115000"/>
                    </a:srgbClr>
                  </a:gs>
                </a:gsLst>
                <a:lin ang="19800000" scaled="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7200" b="1" dirty="0" smtClean="0">
                <a:gradFill>
                  <a:gsLst>
                    <a:gs pos="0">
                      <a:srgbClr val="0167B3"/>
                    </a:gs>
                    <a:gs pos="100000">
                      <a:srgbClr val="7030A0"/>
                    </a:gs>
                    <a:gs pos="73000">
                      <a:srgbClr val="ED2B70"/>
                    </a:gs>
                    <a:gs pos="45000">
                      <a:srgbClr val="FF0000">
                        <a:shade val="100000"/>
                        <a:satMod val="115000"/>
                      </a:srgbClr>
                    </a:gs>
                  </a:gsLst>
                  <a:lin ang="198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Journey </a:t>
            </a:r>
            <a:r>
              <a:rPr lang="en-US" altLang="zh-CN" sz="7200" b="1" dirty="0">
                <a:gradFill>
                  <a:gsLst>
                    <a:gs pos="0">
                      <a:srgbClr val="0167B3"/>
                    </a:gs>
                    <a:gs pos="100000">
                      <a:srgbClr val="7030A0"/>
                    </a:gs>
                    <a:gs pos="73000">
                      <a:srgbClr val="ED2B70"/>
                    </a:gs>
                    <a:gs pos="45000">
                      <a:srgbClr val="FF0000">
                        <a:shade val="100000"/>
                        <a:satMod val="115000"/>
                      </a:srgbClr>
                    </a:gs>
                  </a:gsLst>
                  <a:lin ang="198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to the </a:t>
            </a:r>
            <a:r>
              <a:rPr lang="en-US" altLang="zh-CN" sz="7200" b="1" dirty="0" smtClean="0">
                <a:gradFill>
                  <a:gsLst>
                    <a:gs pos="0">
                      <a:srgbClr val="0167B3"/>
                    </a:gs>
                    <a:gs pos="100000">
                      <a:srgbClr val="7030A0"/>
                    </a:gs>
                    <a:gs pos="73000">
                      <a:srgbClr val="ED2B70"/>
                    </a:gs>
                    <a:gs pos="45000">
                      <a:srgbClr val="FF0000">
                        <a:shade val="100000"/>
                        <a:satMod val="115000"/>
                      </a:srgbClr>
                    </a:gs>
                  </a:gsLst>
                  <a:lin ang="198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076594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0">
        <p14:flash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1C803460-5AF5-4310-B1A5-B938D493C1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03386" cy="42599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4EE3AF30-DDF7-4140-82D8-D4AE87BE0F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76271" y="640720"/>
            <a:ext cx="10371173" cy="590999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E5FFCA2B-3AC4-4600-93C0-466D8C8BA0D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21837" y="-1248426"/>
            <a:ext cx="8927559" cy="611527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xmlns="" id="{09BBC67F-2679-40A6-9AA0-24D0689B0AAF}"/>
              </a:ext>
            </a:extLst>
          </p:cNvPr>
          <p:cNvSpPr/>
          <p:nvPr/>
        </p:nvSpPr>
        <p:spPr>
          <a:xfrm>
            <a:off x="3988075" y="1826511"/>
            <a:ext cx="5965211" cy="2334245"/>
          </a:xfrm>
          <a:prstGeom prst="rect">
            <a:avLst/>
          </a:prstGeom>
          <a:noFill/>
        </p:spPr>
        <p:txBody>
          <a:bodyPr wrap="square" lIns="117110" tIns="58555" rIns="117110" bIns="58555" rtlCol="0">
            <a:spAutoFit/>
            <a:scene3d>
              <a:camera prst="orthographicFront"/>
              <a:lightRig rig="threePt" dir="t"/>
            </a:scene3d>
            <a:sp3d>
              <a:contourClr>
                <a:srgbClr val="C00000"/>
              </a:contourClr>
            </a:sp3d>
          </a:bodyPr>
          <a:lstStyle/>
          <a:p>
            <a:r>
              <a:rPr lang="zh-CN" altLang="en-US" sz="7200" b="1" dirty="0" smtClean="0">
                <a:gradFill>
                  <a:gsLst>
                    <a:gs pos="0">
                      <a:srgbClr val="0167B3"/>
                    </a:gs>
                    <a:gs pos="100000">
                      <a:srgbClr val="7030A0"/>
                    </a:gs>
                    <a:gs pos="73000">
                      <a:srgbClr val="ED2B70"/>
                    </a:gs>
                    <a:gs pos="45000">
                      <a:srgbClr val="FF0000">
                        <a:shade val="100000"/>
                        <a:satMod val="115000"/>
                      </a:srgbClr>
                    </a:gs>
                  </a:gsLst>
                  <a:lin ang="198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启程</a:t>
            </a:r>
            <a:endParaRPr lang="en-US" altLang="zh-CN" sz="7200" b="1" dirty="0" smtClean="0">
              <a:gradFill>
                <a:gsLst>
                  <a:gs pos="0">
                    <a:srgbClr val="0167B3"/>
                  </a:gs>
                  <a:gs pos="100000">
                    <a:srgbClr val="7030A0"/>
                  </a:gs>
                  <a:gs pos="73000">
                    <a:srgbClr val="ED2B70"/>
                  </a:gs>
                  <a:gs pos="45000">
                    <a:srgbClr val="FF0000">
                      <a:shade val="100000"/>
                      <a:satMod val="115000"/>
                    </a:srgbClr>
                  </a:gs>
                </a:gsLst>
                <a:lin ang="19800000" scaled="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7200" b="1" dirty="0" smtClean="0">
                <a:gradFill>
                  <a:gsLst>
                    <a:gs pos="0">
                      <a:srgbClr val="0167B3"/>
                    </a:gs>
                    <a:gs pos="100000">
                      <a:srgbClr val="7030A0"/>
                    </a:gs>
                    <a:gs pos="73000">
                      <a:srgbClr val="ED2B70"/>
                    </a:gs>
                    <a:gs pos="45000">
                      <a:srgbClr val="FF0000">
                        <a:shade val="100000"/>
                        <a:satMod val="115000"/>
                      </a:srgbClr>
                    </a:gs>
                  </a:gsLst>
                  <a:lin ang="198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Trip for</a:t>
            </a:r>
            <a:endParaRPr lang="en-US" altLang="zh-CN" sz="7200" b="1" dirty="0">
              <a:gradFill>
                <a:gsLst>
                  <a:gs pos="0">
                    <a:srgbClr val="0167B3"/>
                  </a:gs>
                  <a:gs pos="100000">
                    <a:srgbClr val="7030A0"/>
                  </a:gs>
                  <a:gs pos="73000">
                    <a:srgbClr val="ED2B70"/>
                  </a:gs>
                  <a:gs pos="45000">
                    <a:srgbClr val="FF0000">
                      <a:shade val="100000"/>
                      <a:satMod val="115000"/>
                    </a:srgbClr>
                  </a:gs>
                </a:gsLst>
                <a:lin ang="19800000" scaled="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FB233582-AB24-48E0-9D61-B25793A003D6}"/>
              </a:ext>
            </a:extLst>
          </p:cNvPr>
          <p:cNvSpPr/>
          <p:nvPr/>
        </p:nvSpPr>
        <p:spPr>
          <a:xfrm>
            <a:off x="3744151" y="4098337"/>
            <a:ext cx="836588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gradFill>
                  <a:gsLst>
                    <a:gs pos="0">
                      <a:srgbClr val="0167B3"/>
                    </a:gs>
                    <a:gs pos="100000">
                      <a:srgbClr val="7030A0"/>
                    </a:gs>
                    <a:gs pos="73000">
                      <a:srgbClr val="ED2B70"/>
                    </a:gs>
                    <a:gs pos="45000">
                      <a:srgbClr val="FF0000">
                        <a:shade val="100000"/>
                        <a:satMod val="115000"/>
                      </a:srgbClr>
                    </a:gs>
                  </a:gsLst>
                  <a:lin ang="198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r>
              <a:rPr lang="zh-CN" altLang="en-US" sz="2800" b="1" dirty="0">
                <a:gradFill>
                  <a:gsLst>
                    <a:gs pos="0">
                      <a:srgbClr val="0167B3"/>
                    </a:gs>
                    <a:gs pos="100000">
                      <a:srgbClr val="7030A0"/>
                    </a:gs>
                    <a:gs pos="73000">
                      <a:srgbClr val="ED2B70"/>
                    </a:gs>
                    <a:gs pos="45000">
                      <a:srgbClr val="FF0000">
                        <a:shade val="100000"/>
                        <a:satMod val="115000"/>
                      </a:srgbClr>
                    </a:gs>
                  </a:gsLst>
                  <a:lin ang="198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将携手共创新</a:t>
            </a:r>
            <a:r>
              <a:rPr lang="zh-CN" altLang="en-US" sz="2800" b="1" dirty="0" smtClean="0">
                <a:gradFill>
                  <a:gsLst>
                    <a:gs pos="0">
                      <a:srgbClr val="0167B3"/>
                    </a:gs>
                    <a:gs pos="100000">
                      <a:srgbClr val="7030A0"/>
                    </a:gs>
                    <a:gs pos="73000">
                      <a:srgbClr val="ED2B70"/>
                    </a:gs>
                    <a:gs pos="45000">
                      <a:srgbClr val="FF0000">
                        <a:shade val="100000"/>
                        <a:satMod val="115000"/>
                      </a:srgbClr>
                    </a:gs>
                  </a:gsLst>
                  <a:lin ang="198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篇章。</a:t>
            </a:r>
            <a:endParaRPr lang="en-US" altLang="zh-CN" sz="2800" b="1" dirty="0" smtClean="0">
              <a:gradFill>
                <a:gsLst>
                  <a:gs pos="0">
                    <a:srgbClr val="0167B3"/>
                  </a:gs>
                  <a:gs pos="100000">
                    <a:srgbClr val="7030A0"/>
                  </a:gs>
                  <a:gs pos="73000">
                    <a:srgbClr val="ED2B70"/>
                  </a:gs>
                  <a:gs pos="45000">
                    <a:srgbClr val="FF0000">
                      <a:shade val="100000"/>
                      <a:satMod val="115000"/>
                    </a:srgbClr>
                  </a:gs>
                </a:gsLst>
                <a:lin ang="19800000" scaled="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gradFill>
                  <a:gsLst>
                    <a:gs pos="0">
                      <a:srgbClr val="0167B3"/>
                    </a:gs>
                    <a:gs pos="100000">
                      <a:srgbClr val="7030A0"/>
                    </a:gs>
                    <a:gs pos="73000">
                      <a:srgbClr val="ED2B70"/>
                    </a:gs>
                    <a:gs pos="45000">
                      <a:srgbClr val="FF0000">
                        <a:shade val="100000"/>
                        <a:satMod val="115000"/>
                      </a:srgbClr>
                    </a:gs>
                  </a:gsLst>
                  <a:lin ang="198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Let’s work together to create a new chapter</a:t>
            </a:r>
            <a:r>
              <a:rPr lang="en-US" altLang="zh-CN" sz="2800" b="1" dirty="0" smtClean="0">
                <a:gradFill>
                  <a:gsLst>
                    <a:gs pos="0">
                      <a:srgbClr val="0167B3"/>
                    </a:gs>
                    <a:gs pos="100000">
                      <a:srgbClr val="7030A0"/>
                    </a:gs>
                    <a:gs pos="73000">
                      <a:srgbClr val="ED2B70"/>
                    </a:gs>
                    <a:gs pos="45000">
                      <a:srgbClr val="FF0000">
                        <a:shade val="100000"/>
                        <a:satMod val="115000"/>
                      </a:srgbClr>
                    </a:gs>
                  </a:gsLst>
                  <a:lin ang="198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sz="2800" b="1" dirty="0">
              <a:gradFill>
                <a:gsLst>
                  <a:gs pos="0">
                    <a:srgbClr val="0167B3"/>
                  </a:gs>
                  <a:gs pos="100000">
                    <a:srgbClr val="7030A0"/>
                  </a:gs>
                  <a:gs pos="73000">
                    <a:srgbClr val="ED2B70"/>
                  </a:gs>
                  <a:gs pos="45000">
                    <a:srgbClr val="FF0000">
                      <a:shade val="100000"/>
                      <a:satMod val="115000"/>
                    </a:srgbClr>
                  </a:gs>
                </a:gsLst>
                <a:lin ang="19800000" scaled="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D9EB1587-C081-4BD5-AFD6-9198D4D4B4A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295" y="-22582"/>
            <a:ext cx="6657409" cy="14692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2084257C-C70D-47D3-BB21-9EE7540CB37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235314"/>
            <a:ext cx="12192001" cy="163995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049444" y="4178461"/>
            <a:ext cx="370171" cy="2854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3" name="图片 12" descr="2020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38848" y="2642622"/>
            <a:ext cx="370522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44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0">
        <p14:flash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xmlns="" id="{7F2F53C6-A336-47A9-895F-B739159FD1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275497"/>
            <a:ext cx="5849041" cy="6858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xmlns="" id="{A85C5E89-B2DD-4CC8-8AE0-E38064B0FC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6861" y="-222978"/>
            <a:ext cx="1145139" cy="37314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2612C5CB-E495-4B90-A483-6F2625E03F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28" y="3860801"/>
            <a:ext cx="12236654" cy="362712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xmlns="" id="{04A93F9A-323F-4D8A-8DA6-E4E03092B3D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07760" y="3630619"/>
            <a:ext cx="6006566" cy="3306879"/>
          </a:xfrm>
          <a:prstGeom prst="rect">
            <a:avLst/>
          </a:prstGeom>
        </p:spPr>
      </p:pic>
      <p:sp>
        <p:nvSpPr>
          <p:cNvPr id="2" name="TextBox 14">
            <a:extLst>
              <a:ext uri="{FF2B5EF4-FFF2-40B4-BE49-F238E27FC236}">
                <a16:creationId xmlns:a16="http://schemas.microsoft.com/office/drawing/2014/main" xmlns="" id="{AB11F26C-BE7C-4F97-9AA2-3FB6C683A0E1}"/>
              </a:ext>
            </a:extLst>
          </p:cNvPr>
          <p:cNvSpPr txBox="1"/>
          <p:nvPr/>
        </p:nvSpPr>
        <p:spPr>
          <a:xfrm>
            <a:off x="4411518" y="756001"/>
            <a:ext cx="55595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黑体" pitchFamily="49" charset="-122"/>
                <a:ea typeface="黑体" pitchFamily="49" charset="-122"/>
              </a:rPr>
              <a:t>部分奖品有以下单位赞助</a:t>
            </a:r>
            <a:r>
              <a:rPr lang="zh-CN" altLang="zh-CN" sz="2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黑体" pitchFamily="49" charset="-122"/>
                <a:ea typeface="黑体" pitchFamily="49" charset="-122"/>
              </a:rPr>
              <a:t>提</a:t>
            </a:r>
            <a:r>
              <a:rPr lang="zh-CN" altLang="en-US" sz="2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黑体" pitchFamily="49" charset="-122"/>
                <a:ea typeface="黑体" pitchFamily="49" charset="-122"/>
              </a:rPr>
              <a:t>供</a:t>
            </a:r>
            <a:endParaRPr lang="en-US" altLang="zh-CN" sz="28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黑体" pitchFamily="49" charset="-122"/>
              <a:ea typeface="黑体" pitchFamily="49" charset="-122"/>
            </a:endParaRPr>
          </a:p>
          <a:p>
            <a:pPr algn="ctr"/>
            <a:r>
              <a:rPr lang="zh-CN" altLang="zh-CN" sz="2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黑体" pitchFamily="49" charset="-122"/>
                <a:ea typeface="黑体" pitchFamily="49" charset="-122"/>
              </a:rPr>
              <a:t>（</a:t>
            </a:r>
            <a:r>
              <a:rPr lang="zh-CN" altLang="zh-CN" sz="2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黑体" pitchFamily="49" charset="-122"/>
                <a:ea typeface="黑体" pitchFamily="49" charset="-122"/>
              </a:rPr>
              <a:t>排名不分先后</a:t>
            </a:r>
            <a:r>
              <a:rPr lang="zh-CN" altLang="zh-CN" sz="2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）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xmlns="" id="{D7EA68E7-09B8-4FA8-975E-F66884F09A16}"/>
              </a:ext>
            </a:extLst>
          </p:cNvPr>
          <p:cNvGrpSpPr/>
          <p:nvPr/>
        </p:nvGrpSpPr>
        <p:grpSpPr>
          <a:xfrm>
            <a:off x="975736" y="4356524"/>
            <a:ext cx="3255645" cy="724920"/>
            <a:chOff x="2200275" y="2431261"/>
            <a:chExt cx="3255645" cy="724920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xmlns="" id="{E9E3D26E-9980-4339-A17E-33391B955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200275" y="2431261"/>
              <a:ext cx="3255645" cy="724920"/>
            </a:xfrm>
            <a:prstGeom prst="rect">
              <a:avLst/>
            </a:prstGeom>
          </p:spPr>
        </p:pic>
        <p:sp>
          <p:nvSpPr>
            <p:cNvPr id="23" name="TextBox 14">
              <a:extLst>
                <a:ext uri="{FF2B5EF4-FFF2-40B4-BE49-F238E27FC236}">
                  <a16:creationId xmlns:a16="http://schemas.microsoft.com/office/drawing/2014/main" xmlns="" id="{C7F62282-BBA9-4986-A63C-3856C790FB73}"/>
                </a:ext>
              </a:extLst>
            </p:cNvPr>
            <p:cNvSpPr txBox="1"/>
            <p:nvPr/>
          </p:nvSpPr>
          <p:spPr>
            <a:xfrm>
              <a:off x="2349780" y="2639832"/>
              <a:ext cx="2907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/>
                <a:t>江苏群立科技（集团）有限公司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xmlns="" id="{D7EA68E7-09B8-4FA8-975E-F66884F09A16}"/>
              </a:ext>
            </a:extLst>
          </p:cNvPr>
          <p:cNvGrpSpPr/>
          <p:nvPr/>
        </p:nvGrpSpPr>
        <p:grpSpPr>
          <a:xfrm>
            <a:off x="7663915" y="2347530"/>
            <a:ext cx="3255645" cy="724920"/>
            <a:chOff x="2200275" y="2431261"/>
            <a:chExt cx="3255645" cy="724920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xmlns="" id="{E9E3D26E-9980-4339-A17E-33391B955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200275" y="2431261"/>
              <a:ext cx="3255645" cy="724920"/>
            </a:xfrm>
            <a:prstGeom prst="rect">
              <a:avLst/>
            </a:prstGeom>
          </p:spPr>
        </p:pic>
        <p:sp>
          <p:nvSpPr>
            <p:cNvPr id="32" name="TextBox 14">
              <a:extLst>
                <a:ext uri="{FF2B5EF4-FFF2-40B4-BE49-F238E27FC236}">
                  <a16:creationId xmlns:a16="http://schemas.microsoft.com/office/drawing/2014/main" xmlns="" id="{C7F62282-BBA9-4986-A63C-3856C790FB73}"/>
                </a:ext>
              </a:extLst>
            </p:cNvPr>
            <p:cNvSpPr txBox="1"/>
            <p:nvPr/>
          </p:nvSpPr>
          <p:spPr>
            <a:xfrm>
              <a:off x="2905136" y="2639832"/>
              <a:ext cx="22663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/>
                <a:t>浪潮集团有限公司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D7EA68E7-09B8-4FA8-975E-F66884F09A16}"/>
              </a:ext>
            </a:extLst>
          </p:cNvPr>
          <p:cNvGrpSpPr/>
          <p:nvPr/>
        </p:nvGrpSpPr>
        <p:grpSpPr>
          <a:xfrm>
            <a:off x="7663913" y="4350531"/>
            <a:ext cx="3255645" cy="724920"/>
            <a:chOff x="2200275" y="2431261"/>
            <a:chExt cx="3255645" cy="724920"/>
          </a:xfrm>
        </p:grpSpPr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xmlns="" id="{E9E3D26E-9980-4339-A17E-33391B955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200275" y="2431261"/>
              <a:ext cx="3255645" cy="724920"/>
            </a:xfrm>
            <a:prstGeom prst="rect">
              <a:avLst/>
            </a:prstGeom>
          </p:spPr>
        </p:pic>
        <p:sp>
          <p:nvSpPr>
            <p:cNvPr id="38" name="TextBox 14">
              <a:extLst>
                <a:ext uri="{FF2B5EF4-FFF2-40B4-BE49-F238E27FC236}">
                  <a16:creationId xmlns:a16="http://schemas.microsoft.com/office/drawing/2014/main" xmlns="" id="{C7F62282-BBA9-4986-A63C-3856C790FB73}"/>
                </a:ext>
              </a:extLst>
            </p:cNvPr>
            <p:cNvSpPr txBox="1"/>
            <p:nvPr/>
          </p:nvSpPr>
          <p:spPr>
            <a:xfrm>
              <a:off x="2694930" y="2639832"/>
              <a:ext cx="2405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/>
                <a:t>曙光信息产业股份有限公司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027652" y="2347530"/>
            <a:ext cx="3255647" cy="724920"/>
            <a:chOff x="1027652" y="2347530"/>
            <a:chExt cx="3255647" cy="724920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xmlns="" id="{D7EA68E7-09B8-4FA8-975E-F66884F09A16}"/>
                </a:ext>
              </a:extLst>
            </p:cNvPr>
            <p:cNvGrpSpPr/>
            <p:nvPr/>
          </p:nvGrpSpPr>
          <p:grpSpPr>
            <a:xfrm>
              <a:off x="1027652" y="2347530"/>
              <a:ext cx="3255645" cy="724920"/>
              <a:chOff x="2200275" y="2431261"/>
              <a:chExt cx="3255645" cy="724920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xmlns="" id="{E9E3D26E-9980-4339-A17E-33391B955B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2200275" y="2431261"/>
                <a:ext cx="3255645" cy="724920"/>
              </a:xfrm>
              <a:prstGeom prst="rect">
                <a:avLst/>
              </a:prstGeom>
            </p:spPr>
          </p:pic>
          <p:sp>
            <p:nvSpPr>
              <p:cNvPr id="10" name="TextBox 14">
                <a:extLst>
                  <a:ext uri="{FF2B5EF4-FFF2-40B4-BE49-F238E27FC236}">
                    <a16:creationId xmlns:a16="http://schemas.microsoft.com/office/drawing/2014/main" xmlns="" id="{C7F62282-BBA9-4986-A63C-3856C790FB73}"/>
                  </a:ext>
                </a:extLst>
              </p:cNvPr>
              <p:cNvSpPr txBox="1"/>
              <p:nvPr/>
            </p:nvSpPr>
            <p:spPr>
              <a:xfrm>
                <a:off x="2694930" y="2532111"/>
                <a:ext cx="22663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1177159" y="2556101"/>
              <a:ext cx="310614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sz="1400" b="1" dirty="0" smtClean="0"/>
                <a:t>普鲁斯特</a:t>
              </a:r>
              <a:r>
                <a:rPr lang="zh-CN" altLang="en-US" sz="1400" b="1" dirty="0" smtClean="0"/>
                <a:t>国际</a:t>
              </a:r>
              <a:r>
                <a:rPr lang="zh-CN" altLang="zh-CN" sz="1400" b="1" dirty="0" smtClean="0"/>
                <a:t>网络</a:t>
              </a:r>
              <a:r>
                <a:rPr lang="zh-CN" altLang="en-US" sz="1400" b="1" dirty="0" smtClean="0"/>
                <a:t>（中国）</a:t>
              </a:r>
              <a:r>
                <a:rPr lang="zh-CN" altLang="zh-CN" sz="1400" b="1" dirty="0" smtClean="0"/>
                <a:t>有限公司</a:t>
              </a:r>
              <a:endParaRPr lang="zh-CN" altLang="en-US" sz="1400" b="1" dirty="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053925" y="3342037"/>
            <a:ext cx="3255645" cy="724920"/>
            <a:chOff x="1053925" y="3342037"/>
            <a:chExt cx="3255645" cy="724920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xmlns="" id="{91C4A66B-4443-4CDB-AF37-FB4CC176B469}"/>
                </a:ext>
              </a:extLst>
            </p:cNvPr>
            <p:cNvGrpSpPr/>
            <p:nvPr/>
          </p:nvGrpSpPr>
          <p:grpSpPr>
            <a:xfrm>
              <a:off x="1053925" y="3342037"/>
              <a:ext cx="3255645" cy="724920"/>
              <a:chOff x="2200275" y="3630619"/>
              <a:chExt cx="3255645" cy="724920"/>
            </a:xfrm>
          </p:grpSpPr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xmlns="" id="{0657BD62-296C-47C1-8F35-3AE77663A5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2200275" y="3630619"/>
                <a:ext cx="3255645" cy="724920"/>
              </a:xfrm>
              <a:prstGeom prst="rect">
                <a:avLst/>
              </a:prstGeom>
            </p:spPr>
          </p:pic>
          <p:sp>
            <p:nvSpPr>
              <p:cNvPr id="12" name="TextBox 30">
                <a:extLst>
                  <a:ext uri="{FF2B5EF4-FFF2-40B4-BE49-F238E27FC236}">
                    <a16:creationId xmlns:a16="http://schemas.microsoft.com/office/drawing/2014/main" xmlns="" id="{BF231007-90AA-4140-B956-C8FA2B829C73}"/>
                  </a:ext>
                </a:extLst>
              </p:cNvPr>
              <p:cNvSpPr txBox="1"/>
              <p:nvPr/>
            </p:nvSpPr>
            <p:spPr>
              <a:xfrm>
                <a:off x="2655479" y="3731469"/>
                <a:ext cx="23452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1201604" y="3553024"/>
              <a:ext cx="305724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1400" b="1" dirty="0"/>
                <a:t>北京启明星辰信息安全技术有限公司</a:t>
              </a:r>
              <a:endParaRPr lang="zh-CN" altLang="en-US" sz="1400" b="1" dirty="0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361081" y="3370251"/>
            <a:ext cx="3255645" cy="724920"/>
            <a:chOff x="4361081" y="3370251"/>
            <a:chExt cx="3255645" cy="72492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xmlns="" id="{20B1AFA4-C294-4537-971E-9B95BDD95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361081" y="3370251"/>
              <a:ext cx="3255645" cy="724920"/>
            </a:xfrm>
            <a:prstGeom prst="rect">
              <a:avLst/>
            </a:prstGeom>
          </p:spPr>
        </p:pic>
        <p:sp>
          <p:nvSpPr>
            <p:cNvPr id="42" name="矩形 41"/>
            <p:cNvSpPr/>
            <p:nvPr/>
          </p:nvSpPr>
          <p:spPr>
            <a:xfrm>
              <a:off x="5174689" y="3599251"/>
              <a:ext cx="160973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/>
                <a:t>360</a:t>
              </a:r>
              <a:r>
                <a:rPr lang="zh-CN" altLang="zh-CN" sz="1400" b="1" dirty="0"/>
                <a:t>企业安全集团</a:t>
              </a:r>
              <a:r>
                <a:rPr lang="en-US" altLang="zh-CN" sz="1400" b="1" dirty="0"/>
                <a:t> </a:t>
              </a:r>
              <a:endParaRPr lang="zh-CN" altLang="en-US" sz="1400" b="1" dirty="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351735" y="2346534"/>
            <a:ext cx="3255645" cy="724920"/>
            <a:chOff x="4351735" y="2346534"/>
            <a:chExt cx="3255645" cy="724920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xmlns="" id="{6EB7F977-AD29-4BDC-AAC0-24CFB1D501A5}"/>
                </a:ext>
              </a:extLst>
            </p:cNvPr>
            <p:cNvGrpSpPr/>
            <p:nvPr/>
          </p:nvGrpSpPr>
          <p:grpSpPr>
            <a:xfrm>
              <a:off x="4351735" y="2346534"/>
              <a:ext cx="3255645" cy="724920"/>
              <a:chOff x="6736082" y="3630619"/>
              <a:chExt cx="3255645" cy="724920"/>
            </a:xfrm>
          </p:grpSpPr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xmlns="" id="{2219B424-7E75-4CF9-94C6-A209040B35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6736082" y="3630619"/>
                <a:ext cx="3255645" cy="724920"/>
              </a:xfrm>
              <a:prstGeom prst="rect">
                <a:avLst/>
              </a:prstGeom>
            </p:spPr>
          </p:pic>
          <p:sp>
            <p:nvSpPr>
              <p:cNvPr id="13" name="TextBox 18">
                <a:extLst>
                  <a:ext uri="{FF2B5EF4-FFF2-40B4-BE49-F238E27FC236}">
                    <a16:creationId xmlns:a16="http://schemas.microsoft.com/office/drawing/2014/main" xmlns="" id="{8139D6B5-3AC0-486B-A6F9-2E4CFED84797}"/>
                  </a:ext>
                </a:extLst>
              </p:cNvPr>
              <p:cNvSpPr txBox="1"/>
              <p:nvPr/>
            </p:nvSpPr>
            <p:spPr>
              <a:xfrm>
                <a:off x="7191287" y="3731469"/>
                <a:ext cx="23452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3" name="矩形 42"/>
            <p:cNvSpPr/>
            <p:nvPr/>
          </p:nvSpPr>
          <p:spPr>
            <a:xfrm>
              <a:off x="5054464" y="2555105"/>
              <a:ext cx="185018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1400" b="1" dirty="0"/>
                <a:t>新华三技术有限公司</a:t>
              </a:r>
              <a:r>
                <a:rPr lang="en-US" altLang="zh-CN" sz="1400" b="1" dirty="0"/>
                <a:t> </a:t>
              </a:r>
              <a:endParaRPr lang="zh-CN" altLang="en-US" sz="1400" b="1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663912" y="3396720"/>
            <a:ext cx="3255648" cy="724920"/>
            <a:chOff x="7663912" y="3396720"/>
            <a:chExt cx="3255648" cy="724920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xmlns="" id="{D7EA68E7-09B8-4FA8-975E-F66884F09A16}"/>
                </a:ext>
              </a:extLst>
            </p:cNvPr>
            <p:cNvGrpSpPr/>
            <p:nvPr/>
          </p:nvGrpSpPr>
          <p:grpSpPr>
            <a:xfrm>
              <a:off x="7663912" y="3396720"/>
              <a:ext cx="3255645" cy="724920"/>
              <a:chOff x="2200275" y="2485944"/>
              <a:chExt cx="3255645" cy="724920"/>
            </a:xfrm>
          </p:grpSpPr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xmlns="" id="{E9E3D26E-9980-4339-A17E-33391B955B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2200275" y="2485944"/>
                <a:ext cx="3255645" cy="724920"/>
              </a:xfrm>
              <a:prstGeom prst="rect">
                <a:avLst/>
              </a:prstGeom>
            </p:spPr>
          </p:pic>
          <p:sp>
            <p:nvSpPr>
              <p:cNvPr id="35" name="TextBox 14">
                <a:extLst>
                  <a:ext uri="{FF2B5EF4-FFF2-40B4-BE49-F238E27FC236}">
                    <a16:creationId xmlns:a16="http://schemas.microsoft.com/office/drawing/2014/main" xmlns="" id="{C7F62282-BBA9-4986-A63C-3856C790FB73}"/>
                  </a:ext>
                </a:extLst>
              </p:cNvPr>
              <p:cNvSpPr txBox="1"/>
              <p:nvPr/>
            </p:nvSpPr>
            <p:spPr>
              <a:xfrm>
                <a:off x="2694930" y="2532111"/>
                <a:ext cx="22663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4" name="矩形 43"/>
            <p:cNvSpPr/>
            <p:nvPr/>
          </p:nvSpPr>
          <p:spPr>
            <a:xfrm>
              <a:off x="7854297" y="3578822"/>
              <a:ext cx="306526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1400" b="1" dirty="0"/>
                <a:t>山石网科通信技术</a:t>
              </a:r>
              <a:r>
                <a:rPr lang="en-US" altLang="zh-CN" sz="1400" b="1" dirty="0"/>
                <a:t>(</a:t>
              </a:r>
              <a:r>
                <a:rPr lang="zh-CN" altLang="zh-CN" sz="1400" b="1" dirty="0"/>
                <a:t>北京</a:t>
              </a:r>
              <a:r>
                <a:rPr lang="en-US" altLang="zh-CN" sz="1400" b="1" dirty="0"/>
                <a:t>)</a:t>
              </a:r>
              <a:r>
                <a:rPr lang="zh-CN" altLang="zh-CN" sz="1400" b="1" dirty="0"/>
                <a:t>有限公司</a:t>
              </a:r>
              <a:r>
                <a:rPr lang="en-US" altLang="zh-CN" sz="1400" b="1" dirty="0"/>
                <a:t>     </a:t>
              </a:r>
              <a:endParaRPr lang="zh-CN" altLang="zh-CN" sz="1400" b="1" dirty="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309570" y="4337005"/>
            <a:ext cx="3255645" cy="724920"/>
            <a:chOff x="4309570" y="4337005"/>
            <a:chExt cx="3255645" cy="724920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xmlns="" id="{D7EA68E7-09B8-4FA8-975E-F66884F09A16}"/>
                </a:ext>
              </a:extLst>
            </p:cNvPr>
            <p:cNvGrpSpPr/>
            <p:nvPr/>
          </p:nvGrpSpPr>
          <p:grpSpPr>
            <a:xfrm>
              <a:off x="4309570" y="4337005"/>
              <a:ext cx="3255645" cy="724920"/>
              <a:chOff x="2200275" y="2431261"/>
              <a:chExt cx="3255645" cy="724920"/>
            </a:xfrm>
          </p:grpSpPr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xmlns="" id="{E9E3D26E-9980-4339-A17E-33391B955B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2200275" y="2431261"/>
                <a:ext cx="3255645" cy="724920"/>
              </a:xfrm>
              <a:prstGeom prst="rect">
                <a:avLst/>
              </a:prstGeom>
            </p:spPr>
          </p:pic>
          <p:sp>
            <p:nvSpPr>
              <p:cNvPr id="28" name="TextBox 14">
                <a:extLst>
                  <a:ext uri="{FF2B5EF4-FFF2-40B4-BE49-F238E27FC236}">
                    <a16:creationId xmlns:a16="http://schemas.microsoft.com/office/drawing/2014/main" xmlns="" id="{C7F62282-BBA9-4986-A63C-3856C790FB73}"/>
                  </a:ext>
                </a:extLst>
              </p:cNvPr>
              <p:cNvSpPr txBox="1"/>
              <p:nvPr/>
            </p:nvSpPr>
            <p:spPr>
              <a:xfrm>
                <a:off x="2694930" y="2532111"/>
                <a:ext cx="22663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5" name="矩形 44"/>
            <p:cNvSpPr/>
            <p:nvPr/>
          </p:nvSpPr>
          <p:spPr>
            <a:xfrm>
              <a:off x="4597595" y="4545576"/>
              <a:ext cx="274786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1400" b="1" dirty="0"/>
                <a:t>日立信息系统（上海）有限公司</a:t>
              </a:r>
              <a:r>
                <a:rPr lang="en-US" altLang="zh-CN" sz="1400" b="1" dirty="0"/>
                <a:t> </a:t>
              </a:r>
              <a:endParaRPr lang="zh-CN" alt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46579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0">
        <p14:flash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91FB878E-0718-4BA9-AB4A-35673D798590}"/>
              </a:ext>
            </a:extLst>
          </p:cNvPr>
          <p:cNvSpPr txBox="1"/>
          <p:nvPr/>
        </p:nvSpPr>
        <p:spPr>
          <a:xfrm>
            <a:off x="5076496" y="3066645"/>
            <a:ext cx="65374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b="1" dirty="0">
                <a:gradFill>
                  <a:gsLst>
                    <a:gs pos="0">
                      <a:srgbClr val="C00000"/>
                    </a:gs>
                    <a:gs pos="50000">
                      <a:srgbClr val="FF33CC"/>
                    </a:gs>
                    <a:gs pos="100000">
                      <a:srgbClr val="7030A0"/>
                    </a:gs>
                  </a:gsLst>
                  <a:path path="circle">
                    <a:fillToRect l="100000" t="100000"/>
                  </a:path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幸运大抽奖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22B0B3D0-B287-45E6-AD11-6501C6C57A9D}"/>
              </a:ext>
            </a:extLst>
          </p:cNvPr>
          <p:cNvSpPr/>
          <p:nvPr/>
        </p:nvSpPr>
        <p:spPr>
          <a:xfrm>
            <a:off x="5391603" y="1898804"/>
            <a:ext cx="5487739" cy="54006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93000">
                <a:srgbClr val="FF33CC"/>
              </a:gs>
              <a:gs pos="51000">
                <a:srgbClr val="C11B2C"/>
              </a:gs>
              <a:gs pos="7000">
                <a:srgbClr val="FF33CC"/>
              </a:gs>
              <a:gs pos="10000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47">
            <a:extLst>
              <a:ext uri="{FF2B5EF4-FFF2-40B4-BE49-F238E27FC236}">
                <a16:creationId xmlns:a16="http://schemas.microsoft.com/office/drawing/2014/main" xmlns="" id="{195FC800-4226-479A-890F-7636B45849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6974" y="1938005"/>
            <a:ext cx="4416996" cy="461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  <a:defRPr/>
            </a:pPr>
            <a:r>
              <a:rPr lang="en-US" altLang="zh-CN" sz="2400" b="1" dirty="0" smtClean="0">
                <a:solidFill>
                  <a:schemeClr val="bg1"/>
                </a:solidFill>
              </a:rPr>
              <a:t>2019-2020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江苏诚通年会盛典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34" name="PA-图片 33-53084">
            <a:extLst>
              <a:ext uri="{FF2B5EF4-FFF2-40B4-BE49-F238E27FC236}">
                <a16:creationId xmlns:a16="http://schemas.microsoft.com/office/drawing/2014/main" xmlns="" id="{6C57A4D2-6B84-41F6-A73F-2349203D42E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658" y="1325880"/>
            <a:ext cx="3470789" cy="553212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6BB5A451-6D86-40B3-86AC-7DE4A19E1B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235314"/>
            <a:ext cx="12192001" cy="163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41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0">
        <p14:flash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>
            <a:extLst>
              <a:ext uri="{FF2B5EF4-FFF2-40B4-BE49-F238E27FC236}">
                <a16:creationId xmlns:a16="http://schemas.microsoft.com/office/drawing/2014/main" xmlns="" id="{4B5D8F3F-B34C-440F-85D3-108BFAAA40E0}"/>
              </a:ext>
            </a:extLst>
          </p:cNvPr>
          <p:cNvSpPr txBox="1"/>
          <p:nvPr/>
        </p:nvSpPr>
        <p:spPr>
          <a:xfrm>
            <a:off x="2442592" y="604427"/>
            <a:ext cx="7306814" cy="755204"/>
          </a:xfrm>
          <a:prstGeom prst="rect">
            <a:avLst/>
          </a:prstGeom>
          <a:effectLst/>
          <a:scene3d>
            <a:camera prst="orthographicFront"/>
            <a:lightRig rig="twoPt" dir="t"/>
          </a:scene3d>
          <a:sp3d extrusionH="44450">
            <a:bevelT w="69850" prst="angle"/>
          </a:sp3d>
        </p:spPr>
        <p:txBody>
          <a:bodyPr wrap="square" lIns="77338" tIns="38670" rIns="77338" bIns="38670">
            <a:spAutoFit/>
            <a:sp3d extrusionH="273050" prstMaterial="flat">
              <a:bevelB w="0" h="0"/>
              <a:extrusionClr>
                <a:srgbClr val="0033CC"/>
              </a:extrusionClr>
              <a:contourClr>
                <a:schemeClr val="bg1">
                  <a:lumMod val="95000"/>
                </a:schemeClr>
              </a:contourClr>
            </a:sp3d>
          </a:bodyPr>
          <a:lstStyle>
            <a:defPPr>
              <a:defRPr lang="zh-CN"/>
            </a:defPPr>
            <a:lvl1pPr algn="ctr">
              <a:defRPr sz="6600" b="1" kern="1000">
                <a:ln w="18415" cmpd="sng">
                  <a:noFill/>
                  <a:prstDash val="solid"/>
                </a:ln>
                <a:gradFill flip="none" rotWithShape="1">
                  <a:gsLst>
                    <a:gs pos="12000">
                      <a:srgbClr val="7030A0"/>
                    </a:gs>
                    <a:gs pos="34000">
                      <a:srgbClr val="ED2B70"/>
                    </a:gs>
                    <a:gs pos="100000">
                      <a:srgbClr val="FFFF00"/>
                    </a:gs>
                    <a:gs pos="88000">
                      <a:srgbClr val="FFC000"/>
                    </a:gs>
                    <a:gs pos="62000">
                      <a:srgbClr val="FF0000">
                        <a:shade val="100000"/>
                        <a:satMod val="115000"/>
                      </a:srgbClr>
                    </a:gs>
                  </a:gsLst>
                  <a:lin ang="19800000" scaled="0"/>
                  <a:tileRect/>
                </a:gradFill>
                <a:effectLst/>
                <a:latin typeface="微软雅黑" pitchFamily="34" charset="-122"/>
                <a:ea typeface="微软雅黑" pitchFamily="34" charset="-122"/>
                <a:cs typeface="经典特黑简" pitchFamily="49" charset="-122"/>
              </a:defRPr>
            </a:lvl1pPr>
          </a:lstStyle>
          <a:p>
            <a:r>
              <a:rPr lang="zh-CN" altLang="en-US" sz="4400" kern="1200" dirty="0" smtClean="0">
                <a:gradFill>
                  <a:gsLst>
                    <a:gs pos="0">
                      <a:srgbClr val="C00000"/>
                    </a:gs>
                    <a:gs pos="51000">
                      <a:srgbClr val="FF33CC"/>
                    </a:gs>
                    <a:gs pos="100000">
                      <a:srgbClr val="7030A0"/>
                    </a:gs>
                  </a:gsLst>
                  <a:path path="circle">
                    <a:fillToRect l="50000" t="50000" r="50000" b="5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cs"/>
              </a:rPr>
              <a:t>奖     品</a:t>
            </a:r>
            <a:endParaRPr lang="zh-CN" altLang="en-US" sz="4400" kern="1200" dirty="0">
              <a:gradFill>
                <a:gsLst>
                  <a:gs pos="0">
                    <a:srgbClr val="C00000"/>
                  </a:gs>
                  <a:gs pos="51000">
                    <a:srgbClr val="FF33CC"/>
                  </a:gs>
                  <a:gs pos="100000">
                    <a:srgbClr val="7030A0"/>
                  </a:gs>
                </a:gsLst>
                <a:path path="circle">
                  <a:fillToRect l="50000" t="50000" r="50000" b="50000"/>
                </a:path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89163FEE-136C-49DC-AB38-BC4055B546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18043"/>
            <a:ext cx="12192001" cy="1639957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376654" y="1752866"/>
            <a:ext cx="2721054" cy="3901373"/>
            <a:chOff x="3537297" y="1900098"/>
            <a:chExt cx="2721054" cy="3901373"/>
          </a:xfrm>
        </p:grpSpPr>
        <p:sp>
          <p:nvSpPr>
            <p:cNvPr id="11" name="矩形 10"/>
            <p:cNvSpPr/>
            <p:nvPr/>
          </p:nvSpPr>
          <p:spPr>
            <a:xfrm>
              <a:off x="3872544" y="4785808"/>
              <a:ext cx="2050561" cy="10156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zh-CN" altLang="en-US" sz="20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一等奖</a:t>
              </a:r>
              <a:endParaRPr lang="en-US" altLang="zh-CN" sz="20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  <a:p>
              <a:pPr algn="ctr"/>
              <a:r>
                <a:rPr lang="zh-CN" altLang="en-US" sz="20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富安娜</a:t>
              </a:r>
              <a:endParaRPr lang="en-US" altLang="zh-CN" sz="20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  <a:p>
              <a:pPr algn="ctr"/>
              <a:r>
                <a:rPr lang="zh-CN" altLang="en-US" sz="20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雅致</a:t>
              </a:r>
              <a:r>
                <a:rPr lang="zh-CN" altLang="en-US" sz="2000" b="1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暖馨 羽绒被</a:t>
              </a:r>
              <a:endParaRPr lang="zh-CN" altLang="en-US" sz="20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7297" y="1900098"/>
              <a:ext cx="2721054" cy="2654756"/>
            </a:xfrm>
            <a:prstGeom prst="rect">
              <a:avLst/>
            </a:prstGeom>
          </p:spPr>
        </p:pic>
      </p:grpSp>
      <p:grpSp>
        <p:nvGrpSpPr>
          <p:cNvPr id="23" name="组合 22"/>
          <p:cNvGrpSpPr/>
          <p:nvPr/>
        </p:nvGrpSpPr>
        <p:grpSpPr>
          <a:xfrm>
            <a:off x="3957323" y="2738079"/>
            <a:ext cx="2178704" cy="2602138"/>
            <a:chOff x="6859549" y="2891556"/>
            <a:chExt cx="2178704" cy="2602138"/>
          </a:xfrm>
        </p:grpSpPr>
        <p:sp>
          <p:nvSpPr>
            <p:cNvPr id="9" name="矩形 8"/>
            <p:cNvSpPr/>
            <p:nvPr/>
          </p:nvSpPr>
          <p:spPr>
            <a:xfrm>
              <a:off x="7087126" y="4785808"/>
              <a:ext cx="1723549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zh-CN" altLang="en-US" sz="20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二等奖</a:t>
              </a:r>
              <a:endParaRPr lang="en-US" altLang="zh-CN" sz="20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  <a:p>
              <a:pPr algn="ctr"/>
              <a:r>
                <a:rPr lang="zh-CN" altLang="en-US" sz="20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摩</a:t>
              </a:r>
              <a:r>
                <a:rPr lang="zh-CN" altLang="en-US" sz="2000" b="1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飞多功能锅</a:t>
              </a:r>
              <a:endParaRPr lang="zh-CN" altLang="en-US" sz="20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9549" y="2891556"/>
              <a:ext cx="2178704" cy="1687008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/>
        </p:nvGrpSpPr>
        <p:grpSpPr>
          <a:xfrm>
            <a:off x="6758781" y="1643537"/>
            <a:ext cx="2535907" cy="4046134"/>
            <a:chOff x="9154113" y="1751142"/>
            <a:chExt cx="2535907" cy="4046134"/>
          </a:xfrm>
        </p:grpSpPr>
        <p:sp>
          <p:nvSpPr>
            <p:cNvPr id="7" name="矩形 6"/>
            <p:cNvSpPr/>
            <p:nvPr/>
          </p:nvSpPr>
          <p:spPr>
            <a:xfrm>
              <a:off x="9154113" y="4781613"/>
              <a:ext cx="2535907" cy="101566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zh-CN" altLang="en-US" sz="20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三等奖</a:t>
              </a:r>
              <a:endParaRPr lang="en-US" altLang="zh-CN" sz="20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  <a:p>
              <a:pPr algn="ctr"/>
              <a:r>
                <a:rPr lang="zh-CN" altLang="en-US" sz="20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摩</a:t>
              </a:r>
              <a:r>
                <a:rPr lang="zh-CN" altLang="en-US" sz="2000" b="1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飞无线</a:t>
              </a:r>
              <a:r>
                <a:rPr lang="zh-CN" altLang="en-US" sz="20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吸尘器</a:t>
              </a:r>
              <a:r>
                <a:rPr lang="en-US" altLang="zh-CN" sz="2000" b="1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MR3936</a:t>
              </a:r>
              <a:endParaRPr lang="zh-CN" altLang="en-US" sz="20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3158" y="1751142"/>
              <a:ext cx="1697816" cy="2702038"/>
            </a:xfrm>
            <a:prstGeom prst="rect">
              <a:avLst/>
            </a:prstGeom>
          </p:spPr>
        </p:pic>
      </p:grpSp>
      <p:grpSp>
        <p:nvGrpSpPr>
          <p:cNvPr id="27" name="组合 26"/>
          <p:cNvGrpSpPr/>
          <p:nvPr/>
        </p:nvGrpSpPr>
        <p:grpSpPr>
          <a:xfrm>
            <a:off x="9633990" y="2385410"/>
            <a:ext cx="2031325" cy="2944868"/>
            <a:chOff x="9633990" y="2544434"/>
            <a:chExt cx="2031325" cy="2944868"/>
          </a:xfrm>
        </p:grpSpPr>
        <p:sp>
          <p:nvSpPr>
            <p:cNvPr id="25" name="矩形 24"/>
            <p:cNvSpPr/>
            <p:nvPr/>
          </p:nvSpPr>
          <p:spPr>
            <a:xfrm>
              <a:off x="9633990" y="4842971"/>
              <a:ext cx="203132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阳光普照</a:t>
              </a:r>
              <a:r>
                <a:rPr lang="zh-CN" altLang="en-US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奖</a:t>
              </a:r>
              <a:endParaRPr lang="en-US" altLang="zh-CN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  <a:p>
              <a:pPr algn="ctr"/>
              <a:r>
                <a:rPr lang="zh-CN" altLang="en-US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摩</a:t>
              </a:r>
              <a:r>
                <a:rPr lang="zh-CN" altLang="en-US" b="1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飞便携式果汁杯</a:t>
              </a:r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8406" y="2544434"/>
              <a:ext cx="1842492" cy="19502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4410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0">
        <p14:flash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89163FEE-136C-49DC-AB38-BC4055B546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18043"/>
            <a:ext cx="12192001" cy="1639957"/>
          </a:xfrm>
          <a:prstGeom prst="rect">
            <a:avLst/>
          </a:prstGeom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xmlns="" id="{4B5D8F3F-B34C-440F-85D3-108BFAAA40E0}"/>
              </a:ext>
            </a:extLst>
          </p:cNvPr>
          <p:cNvSpPr txBox="1"/>
          <p:nvPr/>
        </p:nvSpPr>
        <p:spPr>
          <a:xfrm>
            <a:off x="2442592" y="604427"/>
            <a:ext cx="7306814" cy="755204"/>
          </a:xfrm>
          <a:prstGeom prst="rect">
            <a:avLst/>
          </a:prstGeom>
          <a:effectLst/>
          <a:scene3d>
            <a:camera prst="orthographicFront"/>
            <a:lightRig rig="twoPt" dir="t"/>
          </a:scene3d>
          <a:sp3d extrusionH="44450">
            <a:bevelT w="69850" prst="angle"/>
          </a:sp3d>
        </p:spPr>
        <p:txBody>
          <a:bodyPr wrap="square" lIns="77338" tIns="38670" rIns="77338" bIns="38670">
            <a:spAutoFit/>
            <a:sp3d extrusionH="273050" prstMaterial="flat">
              <a:bevelB w="0" h="0"/>
              <a:extrusionClr>
                <a:srgbClr val="0033CC"/>
              </a:extrusionClr>
              <a:contourClr>
                <a:schemeClr val="bg1">
                  <a:lumMod val="95000"/>
                </a:schemeClr>
              </a:contourClr>
            </a:sp3d>
          </a:bodyPr>
          <a:lstStyle>
            <a:defPPr>
              <a:defRPr lang="zh-CN"/>
            </a:defPPr>
            <a:lvl1pPr algn="ctr">
              <a:defRPr sz="6600" b="1" kern="1000">
                <a:ln w="18415" cmpd="sng">
                  <a:noFill/>
                  <a:prstDash val="solid"/>
                </a:ln>
                <a:gradFill flip="none" rotWithShape="1">
                  <a:gsLst>
                    <a:gs pos="12000">
                      <a:srgbClr val="7030A0"/>
                    </a:gs>
                    <a:gs pos="34000">
                      <a:srgbClr val="ED2B70"/>
                    </a:gs>
                    <a:gs pos="100000">
                      <a:srgbClr val="FFFF00"/>
                    </a:gs>
                    <a:gs pos="88000">
                      <a:srgbClr val="FFC000"/>
                    </a:gs>
                    <a:gs pos="62000">
                      <a:srgbClr val="FF0000">
                        <a:shade val="100000"/>
                        <a:satMod val="115000"/>
                      </a:srgbClr>
                    </a:gs>
                  </a:gsLst>
                  <a:lin ang="19800000" scaled="0"/>
                  <a:tileRect/>
                </a:gradFill>
                <a:effectLst/>
                <a:latin typeface="微软雅黑" pitchFamily="34" charset="-122"/>
                <a:ea typeface="微软雅黑" pitchFamily="34" charset="-122"/>
                <a:cs typeface="经典特黑简" pitchFamily="49" charset="-122"/>
              </a:defRPr>
            </a:lvl1pPr>
          </a:lstStyle>
          <a:p>
            <a:r>
              <a:rPr lang="zh-CN" altLang="en-US" sz="4400" kern="1200" dirty="0" smtClean="0">
                <a:gradFill>
                  <a:gsLst>
                    <a:gs pos="0">
                      <a:srgbClr val="C00000"/>
                    </a:gs>
                    <a:gs pos="51000">
                      <a:srgbClr val="FF33CC"/>
                    </a:gs>
                    <a:gs pos="100000">
                      <a:srgbClr val="7030A0"/>
                    </a:gs>
                  </a:gsLst>
                  <a:path path="circle">
                    <a:fillToRect l="50000" t="50000" r="50000" b="5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cs"/>
              </a:rPr>
              <a:t>特     等     奖     品</a:t>
            </a:r>
            <a:endParaRPr lang="zh-CN" altLang="en-US" sz="4400" kern="1200" dirty="0">
              <a:gradFill>
                <a:gsLst>
                  <a:gs pos="0">
                    <a:srgbClr val="C00000"/>
                  </a:gs>
                  <a:gs pos="51000">
                    <a:srgbClr val="FF33CC"/>
                  </a:gs>
                  <a:gs pos="100000">
                    <a:srgbClr val="7030A0"/>
                  </a:gs>
                </a:gsLst>
                <a:path path="circle">
                  <a:fillToRect l="50000" t="50000" r="50000" b="50000"/>
                </a:path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424362" y="2409733"/>
            <a:ext cx="3343275" cy="2838207"/>
            <a:chOff x="126627" y="2101622"/>
            <a:chExt cx="3343275" cy="2838207"/>
          </a:xfrm>
        </p:grpSpPr>
        <p:sp>
          <p:nvSpPr>
            <p:cNvPr id="5" name="矩形 4"/>
            <p:cNvSpPr/>
            <p:nvPr/>
          </p:nvSpPr>
          <p:spPr>
            <a:xfrm>
              <a:off x="1192970" y="4539719"/>
              <a:ext cx="121058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zh-CN" altLang="en-US" sz="20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华</a:t>
              </a:r>
              <a:r>
                <a:rPr lang="zh-CN" altLang="en-US" sz="2000" b="1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为手机</a:t>
              </a:r>
              <a:endParaRPr lang="zh-CN" altLang="en-US" sz="20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627" y="2101622"/>
              <a:ext cx="3343275" cy="198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2717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0">
        <p14:flash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081" y="152305"/>
            <a:ext cx="7162800" cy="44958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xmlns="" id="{AB174DF5-5584-4228-8D95-5FAC9D9A1A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" y="3712190"/>
            <a:ext cx="2588080" cy="315427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xmlns="" id="{424D2CF7-7F75-4CD8-8577-28BB906F5B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920" y="3703722"/>
            <a:ext cx="2588080" cy="315427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xmlns="" id="{62711377-58DE-446A-920C-4C923F6F7CC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79" y="4922827"/>
            <a:ext cx="10759440" cy="194364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xmlns="" id="{121546AE-57DF-4422-A769-098AB5A3DE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959" y="0"/>
            <a:ext cx="5849041" cy="6858000"/>
          </a:xfrm>
          <a:prstGeom prst="rect">
            <a:avLst/>
          </a:prstGeom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xmlns="" id="{F070F498-1BF4-4A87-ADF4-3239E614C1AD}"/>
              </a:ext>
            </a:extLst>
          </p:cNvPr>
          <p:cNvSpPr txBox="1"/>
          <p:nvPr/>
        </p:nvSpPr>
        <p:spPr>
          <a:xfrm>
            <a:off x="4458385" y="3570395"/>
            <a:ext cx="32752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dirty="0">
                <a:ln>
                  <a:solidFill>
                    <a:schemeClr val="bg1"/>
                  </a:solidFill>
                </a:ln>
                <a:gradFill>
                  <a:gsLst>
                    <a:gs pos="0">
                      <a:srgbClr val="0167B3"/>
                    </a:gs>
                    <a:gs pos="100000">
                      <a:srgbClr val="7030A0"/>
                    </a:gs>
                    <a:gs pos="73000">
                      <a:srgbClr val="ED2B70"/>
                    </a:gs>
                    <a:gs pos="45000">
                      <a:srgbClr val="FF0000">
                        <a:shade val="100000"/>
                        <a:satMod val="115000"/>
                      </a:srgbClr>
                    </a:gs>
                  </a:gsLst>
                  <a:lin ang="19800000" scaled="0"/>
                </a:gradFill>
                <a:effectLst>
                  <a:outerShdw blurRad="50800" dist="50800" dir="5400000" algn="t" rotWithShape="0">
                    <a:prstClr val="black">
                      <a:alpha val="72000"/>
                    </a:prstClr>
                  </a:outerShdw>
                </a:effectLst>
                <a:latin typeface="方正综艺简体" panose="02010601030101010101" pitchFamily="2" charset="-122"/>
                <a:ea typeface="方正综艺简体" panose="02010601030101010101" pitchFamily="2" charset="-122"/>
              </a:rPr>
              <a:t>新年快乐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xmlns="" id="{18CB5EFA-9CD1-45D3-9961-B30E7730CAAD}"/>
              </a:ext>
            </a:extLst>
          </p:cNvPr>
          <p:cNvSpPr txBox="1"/>
          <p:nvPr/>
        </p:nvSpPr>
        <p:spPr>
          <a:xfrm>
            <a:off x="2715907" y="4648105"/>
            <a:ext cx="6760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—— 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江苏诚通网络科技有限公司</a:t>
            </a: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2020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年度 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——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AEBB0B6B-C930-4985-83CB-53EF00D0A1E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381000"/>
            <a:ext cx="4857750" cy="3810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xmlns="" id="{8E40EC63-BF58-439D-8418-34B440EC212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91006" y="2045560"/>
            <a:ext cx="3383255" cy="215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62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0">
        <p14:flash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"/>
  <p:tag name="PAMAINTYPE" val="5"/>
  <p:tag name="PATYPE" val="213"/>
  <p:tag name="PASUBTYPE" val="215"/>
  <p:tag name="RESOURCELIBID_SHAPE" val="53084"/>
  <p:tag name="RESOURCELIB_SHAPETYPE" val="5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1019</TotalTime>
  <Words>280</Words>
  <Application>Microsoft Office PowerPoint</Application>
  <PresentationFormat>自定义</PresentationFormat>
  <Paragraphs>48</Paragraphs>
  <Slides>9</Slides>
  <Notes>8</Notes>
  <HiddenSlides>0</HiddenSlides>
  <MMClips>2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0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wangzhe</dc:creator>
  <cp:lastModifiedBy>wangzhe</cp:lastModifiedBy>
  <cp:revision>87</cp:revision>
  <dcterms:created xsi:type="dcterms:W3CDTF">2018-11-10T05:07:29Z</dcterms:created>
  <dcterms:modified xsi:type="dcterms:W3CDTF">2020-01-15T09:31:28Z</dcterms:modified>
</cp:coreProperties>
</file>